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ture.com/nature-index/fa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ture.com/nature-index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Nature index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  </a:t>
            </a:r>
            <a:endParaRPr lang="sk-SK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69005" y="5243119"/>
            <a:ext cx="5143693" cy="9435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2200" dirty="0"/>
              <a:t>Henrieta Hrušková</a:t>
            </a:r>
            <a:r>
              <a:rPr lang="sk-SK" sz="2200" dirty="0"/>
              <a:t/>
            </a:r>
            <a:br>
              <a:rPr lang="sk-SK" sz="2200" dirty="0"/>
            </a:br>
            <a:r>
              <a:rPr lang="sk-SK" sz="2200" dirty="0"/>
              <a:t>Ústredná knižnica SAV</a:t>
            </a:r>
            <a:endParaRPr lang="sk-SK" sz="2200" dirty="0"/>
          </a:p>
        </p:txBody>
      </p:sp>
    </p:spTree>
    <p:extLst>
      <p:ext uri="{BB962C8B-B14F-4D97-AF65-F5344CB8AC3E}">
        <p14:creationId xmlns:p14="http://schemas.microsoft.com/office/powerpoint/2010/main" val="74537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 databáze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451296" y="1732326"/>
            <a:ext cx="9588617" cy="4500694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Momentálne obsahuje </a:t>
            </a:r>
            <a:r>
              <a:rPr lang="sk-SK" dirty="0"/>
              <a:t>145 </a:t>
            </a:r>
            <a:r>
              <a:rPr lang="sk-SK" dirty="0" smtClean="0"/>
              <a:t>časopisov.</a:t>
            </a:r>
          </a:p>
          <a:p>
            <a:r>
              <a:rPr lang="sk-SK" dirty="0" smtClean="0"/>
              <a:t>Výber sa priebežne prehodnocuje</a:t>
            </a:r>
            <a:r>
              <a:rPr lang="sk-SK" dirty="0"/>
              <a:t>, posledné rozšírenie </a:t>
            </a:r>
            <a:r>
              <a:rPr lang="sk-SK" dirty="0" smtClean="0"/>
              <a:t>– jún 2023.</a:t>
            </a:r>
          </a:p>
          <a:p>
            <a:r>
              <a:rPr lang="sk-SK" dirty="0" smtClean="0"/>
              <a:t>Aktuálny </a:t>
            </a:r>
            <a:r>
              <a:rPr lang="sk-SK" dirty="0"/>
              <a:t>zoznam </a:t>
            </a:r>
            <a:r>
              <a:rPr lang="sk-SK" dirty="0" smtClean="0"/>
              <a:t>časopisov (úplne dole): </a:t>
            </a:r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www.nature.com/nature-index/faq</a:t>
            </a:r>
            <a:endParaRPr lang="sk-SK" dirty="0"/>
          </a:p>
          <a:p>
            <a:r>
              <a:rPr lang="sk-SK" dirty="0" smtClean="0"/>
              <a:t>Zastúpené hlavne prírodné a lekárske vedy. </a:t>
            </a:r>
          </a:p>
          <a:p>
            <a:r>
              <a:rPr lang="sk-SK" dirty="0" smtClean="0"/>
              <a:t>Časopisy sú vyberané </a:t>
            </a:r>
            <a:r>
              <a:rPr lang="sk-SK" dirty="0"/>
              <a:t>nezávisle aktívnymi </a:t>
            </a:r>
            <a:r>
              <a:rPr lang="sk-SK" dirty="0" smtClean="0"/>
              <a:t>vedcami</a:t>
            </a:r>
          </a:p>
          <a:p>
            <a:pPr lvl="1"/>
            <a:r>
              <a:rPr lang="sk-SK" dirty="0" smtClean="0"/>
              <a:t>výber</a:t>
            </a:r>
            <a:r>
              <a:rPr lang="sk-SK" dirty="0"/>
              <a:t>: prieskum, v </a:t>
            </a:r>
            <a:r>
              <a:rPr lang="sk-SK" dirty="0" smtClean="0"/>
              <a:t>ktorom </a:t>
            </a:r>
            <a:r>
              <a:rPr lang="sk-SK" dirty="0"/>
              <a:t>boli výskumníci požiadaní, aby uviedli zoznam časopisov, v </a:t>
            </a:r>
            <a:r>
              <a:rPr lang="sk-SK" dirty="0" smtClean="0"/>
              <a:t>ktorých </a:t>
            </a:r>
            <a:r>
              <a:rPr lang="sk-SK" dirty="0"/>
              <a:t>by najradšej publikovali nezohľadňujúc </a:t>
            </a:r>
            <a:r>
              <a:rPr lang="sk-SK" dirty="0" smtClean="0"/>
              <a:t>metriky.</a:t>
            </a:r>
          </a:p>
          <a:p>
            <a:r>
              <a:rPr lang="sk-SK" dirty="0" smtClean="0"/>
              <a:t>Obsahuje </a:t>
            </a:r>
            <a:r>
              <a:rPr lang="sk-SK" dirty="0"/>
              <a:t>iba články primárneho výskumu → </a:t>
            </a:r>
            <a:r>
              <a:rPr lang="sk-SK" dirty="0" smtClean="0"/>
              <a:t>preto </a:t>
            </a:r>
            <a:r>
              <a:rPr lang="sk-SK" dirty="0"/>
              <a:t>overujeme prítomnosť v NI </a:t>
            </a:r>
            <a:r>
              <a:rPr lang="sk-SK" dirty="0" smtClean="0"/>
              <a:t>na</a:t>
            </a:r>
            <a:r>
              <a:rPr lang="sk-SK" dirty="0"/>
              <a:t> </a:t>
            </a:r>
            <a:r>
              <a:rPr lang="sk-SK" dirty="0" smtClean="0"/>
              <a:t>úrovni </a:t>
            </a:r>
            <a:r>
              <a:rPr lang="sk-SK" dirty="0"/>
              <a:t>článku a nie </a:t>
            </a:r>
            <a:r>
              <a:rPr lang="sk-SK" dirty="0" smtClean="0"/>
              <a:t>časopisu</a:t>
            </a:r>
            <a:r>
              <a:rPr lang="sk-SK" dirty="0" smtClean="0"/>
              <a:t>.</a:t>
            </a:r>
          </a:p>
          <a:p>
            <a:endParaRPr lang="sk-SK" dirty="0"/>
          </a:p>
          <a:p>
            <a:r>
              <a:rPr lang="sk-SK" b="1" dirty="0" smtClean="0"/>
              <a:t>Prítomnosť článku v NI databáze – zapíšeme </a:t>
            </a:r>
            <a:r>
              <a:rPr lang="sk-SK" b="1" dirty="0" smtClean="0"/>
              <a:t>do</a:t>
            </a:r>
            <a:r>
              <a:rPr lang="sk-SK" b="1" dirty="0" smtClean="0"/>
              <a:t> ARL pri zápise článku do </a:t>
            </a:r>
            <a:r>
              <a:rPr lang="sk-SK" b="1" dirty="0" err="1" smtClean="0"/>
              <a:t>tagu</a:t>
            </a:r>
            <a:r>
              <a:rPr lang="sk-SK" b="1" dirty="0" smtClean="0"/>
              <a:t> U14 a vyberieme príznak 1.</a:t>
            </a:r>
            <a:endParaRPr lang="sk-SK" b="1" dirty="0" smtClean="0"/>
          </a:p>
        </p:txBody>
      </p:sp>
    </p:spTree>
    <p:extLst>
      <p:ext uri="{BB962C8B-B14F-4D97-AF65-F5344CB8AC3E}">
        <p14:creationId xmlns:p14="http://schemas.microsoft.com/office/powerpoint/2010/main" val="30089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Vyhľadávanie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371600" y="2286000"/>
            <a:ext cx="10401300" cy="3581400"/>
          </a:xfrm>
        </p:spPr>
        <p:txBody>
          <a:bodyPr/>
          <a:lstStyle/>
          <a:p>
            <a:r>
              <a:rPr lang="sk-SK" dirty="0">
                <a:hlinkClick r:id="rId2"/>
              </a:rPr>
              <a:t>https://www.nature.com/nature-index</a:t>
            </a:r>
            <a:r>
              <a:rPr lang="sk-SK" dirty="0" smtClean="0">
                <a:hlinkClick r:id="rId2"/>
              </a:rPr>
              <a:t>/</a:t>
            </a:r>
            <a:endParaRPr lang="sk-SK" dirty="0" smtClean="0"/>
          </a:p>
          <a:p>
            <a:pPr lvl="0"/>
            <a:r>
              <a:rPr lang="sk-SK" dirty="0" err="1" smtClean="0"/>
              <a:t>Time</a:t>
            </a:r>
            <a:r>
              <a:rPr lang="sk-SK" dirty="0" smtClean="0"/>
              <a:t> </a:t>
            </a:r>
            <a:r>
              <a:rPr lang="sk-SK" dirty="0" err="1"/>
              <a:t>frame</a:t>
            </a:r>
            <a:r>
              <a:rPr lang="sk-SK" dirty="0"/>
              <a:t> (časové okno) </a:t>
            </a:r>
            <a:r>
              <a:rPr lang="sk-SK" dirty="0" smtClean="0"/>
              <a:t>– zobrazia sa iba články, ktoré sú publikované v tomto období.</a:t>
            </a:r>
            <a:endParaRPr lang="sk-SK" dirty="0"/>
          </a:p>
          <a:p>
            <a:pPr lvl="0"/>
            <a:r>
              <a:rPr lang="sk-SK" dirty="0"/>
              <a:t>Momentálne </a:t>
            </a:r>
            <a:r>
              <a:rPr lang="sk-SK" dirty="0" err="1" smtClean="0"/>
              <a:t>time</a:t>
            </a:r>
            <a:r>
              <a:rPr lang="sk-SK" dirty="0" smtClean="0"/>
              <a:t> </a:t>
            </a:r>
            <a:r>
              <a:rPr lang="sk-SK" dirty="0" err="1" smtClean="0"/>
              <a:t>frame</a:t>
            </a:r>
            <a:r>
              <a:rPr lang="sk-SK" dirty="0" smtClean="0"/>
              <a:t>: </a:t>
            </a:r>
            <a:r>
              <a:rPr lang="sk-SK" dirty="0"/>
              <a:t>1.3.2023 – </a:t>
            </a:r>
            <a:r>
              <a:rPr lang="sk-SK" dirty="0" smtClean="0"/>
              <a:t>29.2.2024</a:t>
            </a:r>
          </a:p>
          <a:p>
            <a:r>
              <a:rPr lang="sk-SK" dirty="0" smtClean="0"/>
              <a:t>Článok hľadáme v </a:t>
            </a:r>
            <a:r>
              <a:rPr lang="sk-SK" dirty="0" err="1" smtClean="0"/>
              <a:t>article</a:t>
            </a:r>
            <a:r>
              <a:rPr lang="sk-SK" dirty="0" smtClean="0"/>
              <a:t> </a:t>
            </a:r>
            <a:r>
              <a:rPr lang="sk-SK" dirty="0" err="1" smtClean="0"/>
              <a:t>search</a:t>
            </a:r>
            <a:r>
              <a:rPr lang="sk-SK" dirty="0" smtClean="0"/>
              <a:t> a hľadáme podľa DOI (skopírujeme iba od 10.)</a:t>
            </a:r>
          </a:p>
          <a:p>
            <a:r>
              <a:rPr lang="sk-SK" dirty="0" smtClean="0"/>
              <a:t>Pri hľadaní môžu nastať 3 situácie:</a:t>
            </a:r>
            <a:endParaRPr lang="sk-SK" dirty="0"/>
          </a:p>
          <a:p>
            <a:pPr lvl="0"/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1116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Článok je vyhľadateľný 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371600" y="1493370"/>
            <a:ext cx="9601200" cy="3581400"/>
          </a:xfrm>
        </p:spPr>
        <p:txBody>
          <a:bodyPr/>
          <a:lstStyle/>
          <a:p>
            <a:r>
              <a:rPr lang="sk-SK" dirty="0" smtClean="0"/>
              <a:t>Článok </a:t>
            </a:r>
            <a:r>
              <a:rPr lang="sk-SK" dirty="0"/>
              <a:t>je indexovaný </a:t>
            </a:r>
            <a:r>
              <a:rPr lang="sk-SK" dirty="0" smtClean="0"/>
              <a:t>v </a:t>
            </a:r>
            <a:r>
              <a:rPr lang="sk-SK" dirty="0"/>
              <a:t>NI a je v </a:t>
            </a:r>
            <a:r>
              <a:rPr lang="sk-SK" dirty="0" smtClean="0"/>
              <a:t>aktuálnom </a:t>
            </a:r>
            <a:r>
              <a:rPr lang="sk-SK" dirty="0"/>
              <a:t>časovom </a:t>
            </a:r>
            <a:r>
              <a:rPr lang="sk-SK" dirty="0" smtClean="0"/>
              <a:t>okne.</a:t>
            </a:r>
          </a:p>
          <a:p>
            <a:pPr lvl="2"/>
            <a:endParaRPr lang="sk-SK" dirty="0"/>
          </a:p>
          <a:p>
            <a:pPr lvl="2"/>
            <a:r>
              <a:rPr lang="sk-SK" dirty="0" smtClean="0"/>
              <a:t>Príklady: 10.1038/s41594-023-01166-6</a:t>
            </a:r>
            <a:r>
              <a:rPr lang="sk-SK" dirty="0" smtClean="0"/>
              <a:t>, </a:t>
            </a:r>
            <a:r>
              <a:rPr lang="sk-SK" dirty="0"/>
              <a:t>10.1007/JHEP07(2023)213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1" y="2677886"/>
            <a:ext cx="9030758" cy="418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95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Článok </a:t>
            </a:r>
            <a:r>
              <a:rPr lang="sk-SK" dirty="0"/>
              <a:t>je indexovaný v </a:t>
            </a:r>
            <a:r>
              <a:rPr lang="sk-SK" dirty="0" smtClean="0"/>
              <a:t>NI, </a:t>
            </a:r>
            <a:r>
              <a:rPr lang="sk-SK" dirty="0"/>
              <a:t>ale </a:t>
            </a:r>
            <a:r>
              <a:rPr lang="sk-SK" dirty="0" smtClean="0"/>
              <a:t>už nie je vyhľadateľný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371600" y="2008415"/>
            <a:ext cx="10364598" cy="3581400"/>
          </a:xfrm>
        </p:spPr>
        <p:txBody>
          <a:bodyPr/>
          <a:lstStyle/>
          <a:p>
            <a:r>
              <a:rPr lang="en-US" dirty="0" smtClean="0"/>
              <a:t>Error</a:t>
            </a:r>
            <a:r>
              <a:rPr lang="en-US" dirty="0"/>
              <a:t>: The DOI for article is in our database however it was published outside the current window of data displayed on the site, which is 1 March 2023 - 29 February 2024. Please see the FAQ for details on which articles are included in the Index</a:t>
            </a:r>
            <a:r>
              <a:rPr lang="en-US" dirty="0" smtClean="0"/>
              <a:t>.</a:t>
            </a:r>
            <a:endParaRPr lang="sk-SK" dirty="0" smtClean="0"/>
          </a:p>
          <a:p>
            <a:r>
              <a:rPr lang="sk-SK" dirty="0" smtClean="0"/>
              <a:t>článok </a:t>
            </a:r>
            <a:r>
              <a:rPr lang="sk-SK" dirty="0"/>
              <a:t>je indexovaný </a:t>
            </a:r>
            <a:r>
              <a:rPr lang="sk-SK" dirty="0" smtClean="0"/>
              <a:t>v </a:t>
            </a:r>
            <a:r>
              <a:rPr lang="sk-SK" dirty="0"/>
              <a:t>NI, ale už nie je v aktuálnom časovom </a:t>
            </a:r>
            <a:r>
              <a:rPr lang="sk-SK" dirty="0" smtClean="0"/>
              <a:t>rozmedzí, ktoré NI zobrazuje</a:t>
            </a:r>
            <a:endParaRPr lang="sk-SK" dirty="0" smtClean="0"/>
          </a:p>
          <a:p>
            <a:pPr lvl="2"/>
            <a:r>
              <a:rPr lang="sk-SK" dirty="0" smtClean="0"/>
              <a:t>Príklady: 10.1038/s41467-022-32434-6</a:t>
            </a:r>
            <a:r>
              <a:rPr lang="sk-SK" dirty="0"/>
              <a:t>, 10.1038/s41467-020-18800-2</a:t>
            </a: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29050"/>
            <a:ext cx="1219200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90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Článok nie je indexovaný v databáze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371600" y="1493370"/>
            <a:ext cx="9601200" cy="3581400"/>
          </a:xfrm>
        </p:spPr>
        <p:txBody>
          <a:bodyPr/>
          <a:lstStyle/>
          <a:p>
            <a:r>
              <a:rPr lang="en-US" dirty="0"/>
              <a:t>Error: That DOI is not in our database. Please see the FAQ for details on which articles are included in the Index</a:t>
            </a:r>
            <a:r>
              <a:rPr lang="en-US" dirty="0" smtClean="0"/>
              <a:t>.</a:t>
            </a:r>
            <a:endParaRPr lang="sk-SK" dirty="0" smtClean="0"/>
          </a:p>
          <a:p>
            <a:endParaRPr lang="sk-SK" dirty="0" smtClean="0"/>
          </a:p>
          <a:p>
            <a:pPr lvl="2"/>
            <a:r>
              <a:rPr lang="sk-SK" dirty="0" smtClean="0"/>
              <a:t>Príklad: </a:t>
            </a:r>
            <a:r>
              <a:rPr lang="sk-SK" dirty="0" smtClean="0"/>
              <a:t>10.1016/j.ijheh.2022.114017</a:t>
            </a:r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59145"/>
            <a:ext cx="12192000" cy="281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96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Vlastné 2">
      <a:dk1>
        <a:srgbClr val="000000"/>
      </a:dk1>
      <a:lt1>
        <a:sysClr val="window" lastClr="FFFFFF"/>
      </a:lt1>
      <a:dk2>
        <a:srgbClr val="7030A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9270AA94-2367-4B1E-B579-26147B222B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TM10001105[[fn=Orezanie]]</Template>
  <TotalTime>134</TotalTime>
  <Words>272</Words>
  <Application>Microsoft Office PowerPoint</Application>
  <PresentationFormat>Širokouhlá</PresentationFormat>
  <Paragraphs>31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1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Nature index</vt:lpstr>
      <vt:lpstr>O databáze</vt:lpstr>
      <vt:lpstr>Vyhľadávanie</vt:lpstr>
      <vt:lpstr>Článok je vyhľadateľný </vt:lpstr>
      <vt:lpstr>Článok je indexovaný v NI, ale už nie je vyhľadateľný</vt:lpstr>
      <vt:lpstr>Článok nie je indexovaný v databáze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Nature index</dc:title>
  <dc:creator>ÚK SAV</dc:creator>
  <cp:lastModifiedBy>ÚK SAV</cp:lastModifiedBy>
  <cp:revision>27</cp:revision>
  <dcterms:created xsi:type="dcterms:W3CDTF">2024-06-13T08:51:04Z</dcterms:created>
  <dcterms:modified xsi:type="dcterms:W3CDTF">2024-06-19T13:04:06Z</dcterms:modified>
</cp:coreProperties>
</file>